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6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7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1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0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4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9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6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9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0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5A868-5A87-4BBB-924B-ED718EEE86CA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B891-0907-46C8-B4AA-7233971F5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6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" y="-8420"/>
            <a:ext cx="9136384" cy="153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196739"/>
            <a:ext cx="6400800" cy="3816424"/>
          </a:xfrm>
        </p:spPr>
        <p:txBody>
          <a:bodyPr>
            <a:noAutofit/>
          </a:bodyPr>
          <a:lstStyle/>
          <a:p>
            <a:pPr algn="l"/>
            <a:r>
              <a:rPr lang="fi-FI" sz="1800" dirty="0" smtClean="0">
                <a:solidFill>
                  <a:schemeClr val="tx2"/>
                </a:solidFill>
              </a:rPr>
              <a:t>Seuran tarkoituksena on seurata </a:t>
            </a:r>
            <a:r>
              <a:rPr lang="fi-FI" sz="1800" dirty="0">
                <a:solidFill>
                  <a:schemeClr val="tx2"/>
                </a:solidFill>
              </a:rPr>
              <a:t>arktisen alueen kehitystä ja vaikuttaa arktista aluetta koskevissa kysymyksissä siten, että ne palvelevat Suomen etua. </a:t>
            </a:r>
            <a:endParaRPr lang="fi-FI" sz="1800" dirty="0" smtClean="0">
              <a:solidFill>
                <a:schemeClr val="tx2"/>
              </a:solidFill>
            </a:endParaRPr>
          </a:p>
          <a:p>
            <a:endParaRPr lang="fi-FI" sz="1800" dirty="0">
              <a:solidFill>
                <a:schemeClr val="tx2"/>
              </a:solidFill>
            </a:endParaRPr>
          </a:p>
          <a:p>
            <a:pPr algn="l"/>
            <a:r>
              <a:rPr lang="fi-FI" sz="1800" dirty="0" smtClean="0">
                <a:solidFill>
                  <a:schemeClr val="tx2"/>
                </a:solidFill>
              </a:rPr>
              <a:t>Tarkoituksensa </a:t>
            </a:r>
            <a:r>
              <a:rPr lang="fi-FI" sz="1800" dirty="0">
                <a:solidFill>
                  <a:schemeClr val="tx2"/>
                </a:solidFill>
              </a:rPr>
              <a:t>saavuttamiseksi seura järjestää seminaareja, esitelmätilaisuuksia ja muita tilaisuuksia sekä ylläpitää yhteyksiä kansainvälisiin ja kotimaisiin arktisia alueita käsitteleviin järjestöihin, tutkimuslaitoksiin, yliopistoihin ja muihin organisaatioihin. 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7744" y="5656203"/>
            <a:ext cx="5976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www.arcticfinland.fi/arktinenseura</a:t>
            </a:r>
            <a:endParaRPr lang="en-US" sz="3200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avitikka\Tiedeviestinta\Hankkeita\arcticfinland\Arktinen seura\Arktinen-seura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57192"/>
            <a:ext cx="1413756" cy="1582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68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Vitikka Arto</dc:creator>
  <cp:lastModifiedBy>Vitikka Arto</cp:lastModifiedBy>
  <cp:revision>1</cp:revision>
  <dcterms:created xsi:type="dcterms:W3CDTF">2014-06-23T09:20:56Z</dcterms:created>
  <dcterms:modified xsi:type="dcterms:W3CDTF">2014-06-23T09:28:43Z</dcterms:modified>
</cp:coreProperties>
</file>